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7" r:id="rId2"/>
    <p:sldId id="311" r:id="rId3"/>
    <p:sldId id="312" r:id="rId4"/>
    <p:sldId id="260" r:id="rId5"/>
    <p:sldId id="261" r:id="rId6"/>
    <p:sldId id="258" r:id="rId7"/>
    <p:sldId id="259" r:id="rId8"/>
    <p:sldId id="262" r:id="rId9"/>
    <p:sldId id="310" r:id="rId10"/>
    <p:sldId id="264" r:id="rId11"/>
    <p:sldId id="314" r:id="rId12"/>
    <p:sldId id="263" r:id="rId13"/>
    <p:sldId id="265" r:id="rId14"/>
    <p:sldId id="266" r:id="rId15"/>
    <p:sldId id="267" r:id="rId16"/>
    <p:sldId id="268" r:id="rId17"/>
    <p:sldId id="269" r:id="rId18"/>
    <p:sldId id="316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18" r:id="rId28"/>
    <p:sldId id="278" r:id="rId29"/>
    <p:sldId id="279" r:id="rId30"/>
    <p:sldId id="280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Henderson" initials="DH" lastIdx="2" clrIdx="0">
    <p:extLst>
      <p:ext uri="{19B8F6BF-5375-455C-9EA6-DF929625EA0E}">
        <p15:presenceInfo xmlns:p15="http://schemas.microsoft.com/office/powerpoint/2012/main" userId="1b5265fb1a9f20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6T10:29:27.945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  <p:cm authorId="1" dt="2018-02-06T10:29:29.723" idx="2">
    <p:pos x="146" y="146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174E4-5D99-43D7-99B5-A049CD22EB19}" type="datetimeFigureOut">
              <a:rPr lang="en-GB" smtClean="0"/>
              <a:t>17/02/2018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AE3F8-60AF-4B8F-BBB3-F519D394D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91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 Garrett (Shrewsbury) trudges back to the pavilion after being caught by Charles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the bowling of Max Hancock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E3F8-60AF-4B8F-BBB3-F519D394DAD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7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474C-3C52-4BD7-9D84-5D318706E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E296E-FAB1-4D30-BF2D-27B4A6966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670E6-C7EB-41E5-8FDD-CAEA7B19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F1CC-C5AB-4D55-83D0-2BCC2270865D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713B-7138-4379-ABC6-B82EFD4A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DDAB9-6E6E-4382-99C2-E7F2598A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5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16C5-3039-4C22-98BE-87FA0D83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C34D3-3922-4F99-902F-2BD527107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10234-7AC6-431B-BD30-269BA00F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AA1C-6750-4EC9-ABBF-B6D064BEC25F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C6870-E139-4FA7-A093-3A88E11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00197-454E-430C-B79D-C2535EF1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6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20FDF-1B26-4AA0-AFE1-73AE83C26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7BA1E-3D07-4862-91D7-AC0949652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4F0B8-A006-463A-9934-600B8CA2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ABF-C9CC-4EFA-AA7F-91FE0C8718B1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A214F-E97D-40D8-82EE-36844A1F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2571-8644-429A-945D-374A11A9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4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E801-53F6-40C4-8CCA-6AE6CE66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14292-02DB-46F1-9D73-9B1086469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08C57-86E3-428F-B45C-DE26C86F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508B-3B64-43D6-BFD9-46732AA5CA02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70BF-8AF1-4834-B739-0758BA32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F3D1-6D47-419D-8CCE-98526A2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9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3959-F39E-44EA-AA43-00B1FC0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64407-4C93-460F-B4A9-C3ED169F9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5CCBD-DF12-4DC7-B66D-F7E9600F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F670-C578-4DBE-B696-75283A468DC4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AC0C-39F2-4770-8C82-46EA1742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1F0B4-B26C-42CD-BC31-1B706BCE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6376-6016-4600-B0CB-591A6968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438E-ECC4-4D92-B7E8-E50B48AB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730B2-9887-43B8-9998-ECF6447BA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CE69E-C98A-4538-8EF0-FBB8C7D5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02A-CAF5-41AC-AD2E-CEDFE162ED1E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7CE6B-8C72-4594-B636-E1830C08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E83B3-02C0-477F-A087-68802F10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5143-CAB6-4C7A-AA75-5FEB1D25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16918-926B-4377-8393-5737E3E25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AF920-7423-4F6D-9711-BE7BD4AF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161CA-9E25-4D79-8AA6-CCF92912A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1073-B904-49B9-AD02-11CD245E8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D0AEA-23DA-4379-84EB-53FD0522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BE390-30DC-456E-82A2-B482AE09D4C7}" type="datetime1">
              <a:rPr lang="en-GB" smtClean="0"/>
              <a:t>17/02/2018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70490-8F7C-4B12-9EAE-0D305DF2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E326C-19A5-4CC1-AD0E-D04F1043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46AC-5076-498B-8FC6-F42E4602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36F0E-BC89-4DF4-AD17-6304045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34A1-5BD6-4421-AF61-674B2986101D}" type="datetime1">
              <a:rPr lang="en-GB" smtClean="0"/>
              <a:t>17/02/2018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CBB66-A891-4E07-97E4-24634608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16EC6-08CD-473C-8E03-F590AF02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6F9D8-EDCF-454F-AE98-78664AE3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E856-1A5F-4FCC-B2B7-1359FE89B2D2}" type="datetime1">
              <a:rPr lang="en-GB" smtClean="0"/>
              <a:t>17/02/2018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2D116-E050-4FA6-A0E5-4CA57EBD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062BD-F2C9-4F75-A6FB-A3807220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8E94-DA34-4FC3-96CF-277A5A44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90D1-1457-447D-86AD-22A54603D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C2847-647A-4C5E-87E7-82E4A4F0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31B28-6644-4F44-B0D6-C2301B23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7E58-C4B4-4BEE-ACCE-6297D95A0FC8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23B35-0919-4135-95A9-E3327159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5185D-ED66-4049-9AC4-E205EBA2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C984-1EA0-4533-9E72-9DE4CD6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45673-2509-49CB-9839-3358EEFD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E0A03-65D2-4869-B13A-8D8FA85D2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BDF2-8B05-42D1-8C05-C234149C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D06A-060D-43CC-938D-0BA72DEE4286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22D2E-2E0B-41D4-9E10-DC9862B0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71808-7BB2-45B5-9351-07F2E0A9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9018F-8BDD-4B2D-8A0E-89691534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BA704-552E-4F93-9B7B-63B099623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937-BFE2-43B0-84B3-8EFEF937F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1557-F20C-4A95-92E2-4F2A494F0386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0F54-9392-4765-BED7-9C7F2E1D6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2637A-DE78-4DF9-897E-DDC2D2494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BBA6A-FB22-4916-AFE6-756585B40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90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</a:t>
            </a:r>
            <a:r>
              <a:rPr lang="en-GB" sz="5400">
                <a:latin typeface="Bernard MT Condensed" panose="02050806060905020404" pitchFamily="18" charset="0"/>
              </a:rPr>
              <a:t>day June 29</a:t>
            </a:r>
            <a:r>
              <a:rPr lang="en-GB" sz="5400" baseline="30000">
                <a:latin typeface="Bernard MT Condensed" panose="02050806060905020404" pitchFamily="18" charset="0"/>
              </a:rPr>
              <a:t>th</a:t>
            </a:r>
            <a:r>
              <a:rPr lang="en-GB" sz="5400">
                <a:latin typeface="Bernard MT Condensed" panose="02050806060905020404" pitchFamily="18" charset="0"/>
              </a:rPr>
              <a:t> 2017</a:t>
            </a:r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3196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46F19-7D4C-4ADB-A57D-7DC82BCB8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4" y="0"/>
            <a:ext cx="11078594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AE5188-53CB-414E-B7A2-60DCAD23BCF7}"/>
              </a:ext>
            </a:extLst>
          </p:cNvPr>
          <p:cNvSpPr/>
          <p:nvPr/>
        </p:nvSpPr>
        <p:spPr>
          <a:xfrm>
            <a:off x="3090204" y="2122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ARUNDEL - JUNE 29: Finals of The National Schools Twenty20 Competition 2017, Shrewsbury v Millfield (first semi-final)</a:t>
            </a:r>
          </a:p>
        </p:txBody>
      </p:sp>
    </p:spTree>
    <p:extLst>
      <p:ext uri="{BB962C8B-B14F-4D97-AF65-F5344CB8AC3E}">
        <p14:creationId xmlns:p14="http://schemas.microsoft.com/office/powerpoint/2010/main" val="2807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second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v </a:t>
            </a:r>
            <a:r>
              <a:rPr lang="en-GB" sz="4000" dirty="0" err="1">
                <a:latin typeface="Bernard MT Condensed" panose="02050806060905020404" pitchFamily="18" charset="0"/>
              </a:rPr>
              <a:t>Merchnt</a:t>
            </a:r>
            <a:r>
              <a:rPr lang="en-GB" sz="4000" dirty="0">
                <a:latin typeface="Bernard MT Condensed" panose="02050806060905020404" pitchFamily="18" charset="0"/>
              </a:rPr>
              <a:t> Taylors’ (Northwood)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Merchant Taylors’ in dark blue</a:t>
            </a:r>
          </a:p>
        </p:txBody>
      </p:sp>
    </p:spTree>
    <p:extLst>
      <p:ext uri="{BB962C8B-B14F-4D97-AF65-F5344CB8AC3E}">
        <p14:creationId xmlns:p14="http://schemas.microsoft.com/office/powerpoint/2010/main" val="9436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9494A-E4D1-4FD6-B4CB-2B713F8D4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29" y="0"/>
            <a:ext cx="48909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77DD98-6CFC-451C-8C2C-50C4E181A88D}"/>
              </a:ext>
            </a:extLst>
          </p:cNvPr>
          <p:cNvSpPr/>
          <p:nvPr/>
        </p:nvSpPr>
        <p:spPr>
          <a:xfrm>
            <a:off x="4797082" y="214422"/>
            <a:ext cx="3671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Marcus Stables (Sedbergh) is bowled by Tom </a:t>
            </a:r>
            <a:r>
              <a:rPr lang="en-GB" dirty="0" err="1">
                <a:solidFill>
                  <a:schemeClr val="bg1"/>
                </a:solidFill>
              </a:rPr>
              <a:t>Steene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8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AE009-6ED9-4747-B98C-97A7ABFF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94" y="0"/>
            <a:ext cx="558301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5D467E-EF48-49C3-B255-E252FAA4C652}"/>
              </a:ext>
            </a:extLst>
          </p:cNvPr>
          <p:cNvSpPr/>
          <p:nvPr/>
        </p:nvSpPr>
        <p:spPr>
          <a:xfrm>
            <a:off x="3404381" y="6251640"/>
            <a:ext cx="5584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Chris Sander (Sedbergh) drives, watched by tournament organiser Douglas Henderson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820-5A9B-4FB4-8E53-0014DBA34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66" y="0"/>
            <a:ext cx="528806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D4B9F4-22EC-449A-9566-815A5490DE17}"/>
              </a:ext>
            </a:extLst>
          </p:cNvPr>
          <p:cNvSpPr/>
          <p:nvPr/>
        </p:nvSpPr>
        <p:spPr>
          <a:xfrm>
            <a:off x="3432517" y="0"/>
            <a:ext cx="4262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Ashane</a:t>
            </a:r>
            <a:r>
              <a:rPr lang="en-GB" dirty="0"/>
              <a:t> </a:t>
            </a:r>
            <a:r>
              <a:rPr lang="en-GB" dirty="0" err="1"/>
              <a:t>Wijesuriya</a:t>
            </a:r>
            <a:r>
              <a:rPr lang="en-GB" dirty="0"/>
              <a:t> bowling; he also kept wicket for the first part of the innings</a:t>
            </a:r>
          </a:p>
        </p:txBody>
      </p:sp>
    </p:spTree>
    <p:extLst>
      <p:ext uri="{BB962C8B-B14F-4D97-AF65-F5344CB8AC3E}">
        <p14:creationId xmlns:p14="http://schemas.microsoft.com/office/powerpoint/2010/main" val="42358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27108-0523-4E4F-B5B2-59DF492B5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17" y="0"/>
            <a:ext cx="87631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C976E0-E163-497D-B66E-D005458FE27B}"/>
              </a:ext>
            </a:extLst>
          </p:cNvPr>
          <p:cNvSpPr/>
          <p:nvPr/>
        </p:nvSpPr>
        <p:spPr>
          <a:xfrm>
            <a:off x="2935459" y="3973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Dropped catch</a:t>
            </a:r>
          </a:p>
          <a:p>
            <a:r>
              <a:rPr lang="en-GB" dirty="0"/>
              <a:t>Patrick Eagar</a:t>
            </a:r>
          </a:p>
        </p:txBody>
      </p:sp>
    </p:spTree>
    <p:extLst>
      <p:ext uri="{BB962C8B-B14F-4D97-AF65-F5344CB8AC3E}">
        <p14:creationId xmlns:p14="http://schemas.microsoft.com/office/powerpoint/2010/main" val="23345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AA5E6-B8A8-4BD7-92D2-91F9CECBC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1" y="0"/>
            <a:ext cx="1070534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3E866-CAC2-43CF-88C2-7C5CE86FD000}"/>
              </a:ext>
            </a:extLst>
          </p:cNvPr>
          <p:cNvSpPr/>
          <p:nvPr/>
        </p:nvSpPr>
        <p:spPr>
          <a:xfrm>
            <a:off x="3076135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David Burnell is caught by </a:t>
            </a:r>
            <a:r>
              <a:rPr lang="en-GB" dirty="0" err="1"/>
              <a:t>Kyme</a:t>
            </a:r>
            <a:r>
              <a:rPr lang="en-GB" dirty="0"/>
              <a:t> </a:t>
            </a:r>
            <a:r>
              <a:rPr lang="en-GB" dirty="0" err="1"/>
              <a:t>Tahirkheli</a:t>
            </a:r>
            <a:r>
              <a:rPr lang="en-GB" dirty="0"/>
              <a:t> off Sam Barrett for 3</a:t>
            </a:r>
          </a:p>
        </p:txBody>
      </p:sp>
    </p:spTree>
    <p:extLst>
      <p:ext uri="{BB962C8B-B14F-4D97-AF65-F5344CB8AC3E}">
        <p14:creationId xmlns:p14="http://schemas.microsoft.com/office/powerpoint/2010/main" val="30204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B1830-C16F-4F9E-AD39-1196C42D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192024"/>
            <a:ext cx="9000744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v Millfield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 in light blue</a:t>
            </a:r>
          </a:p>
        </p:txBody>
      </p:sp>
    </p:spTree>
    <p:extLst>
      <p:ext uri="{BB962C8B-B14F-4D97-AF65-F5344CB8AC3E}">
        <p14:creationId xmlns:p14="http://schemas.microsoft.com/office/powerpoint/2010/main" val="256659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1C982-F22F-43A1-AEC2-DBB48586A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4" y="0"/>
            <a:ext cx="1031144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ED2E4B-C7F5-4B64-A45D-53369A7CB7AB}"/>
              </a:ext>
            </a:extLst>
          </p:cNvPr>
          <p:cNvSpPr/>
          <p:nvPr/>
        </p:nvSpPr>
        <p:spPr>
          <a:xfrm>
            <a:off x="3146474" y="2847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Marcus Stables (Sedbergh) drives Max Hancock (Millfield)</a:t>
            </a:r>
          </a:p>
        </p:txBody>
      </p:sp>
    </p:spTree>
    <p:extLst>
      <p:ext uri="{BB962C8B-B14F-4D97-AF65-F5344CB8AC3E}">
        <p14:creationId xmlns:p14="http://schemas.microsoft.com/office/powerpoint/2010/main" val="18446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7CE3-B046-4821-ADB1-12E3C90F8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Bernard MT Condensed" panose="02050806060905020404" pitchFamily="18" charset="0"/>
              </a:rPr>
              <a:t>Photographs by Patrick Eagar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443B5-C932-4072-B702-1DE27CC2F5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i="1" dirty="0">
              <a:latin typeface="Bernard MT Condensed" panose="02050806060905020404" pitchFamily="18" charset="0"/>
            </a:endParaRPr>
          </a:p>
          <a:p>
            <a:r>
              <a:rPr lang="en-GB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34397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19C46-4CDD-4C1D-BEE5-79FA15497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7" y="0"/>
            <a:ext cx="1012583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8C5273-DB85-4F5D-AA3C-6CE67BA856AF}"/>
              </a:ext>
            </a:extLst>
          </p:cNvPr>
          <p:cNvSpPr/>
          <p:nvPr/>
        </p:nvSpPr>
        <p:spPr>
          <a:xfrm>
            <a:off x="1659989" y="6488668"/>
            <a:ext cx="9115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James Park-Johnson celebrates taking his second wicket in his first over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39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2F74E-4FCD-4747-94F2-DBDBCEA4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27" y="0"/>
            <a:ext cx="5285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6CB8D-FD7A-43B4-BB56-379BA1E97193}"/>
              </a:ext>
            </a:extLst>
          </p:cNvPr>
          <p:cNvSpPr/>
          <p:nvPr/>
        </p:nvSpPr>
        <p:spPr>
          <a:xfrm>
            <a:off x="3291840" y="155976"/>
            <a:ext cx="5303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Sedbergh take a wicket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DC0A5-FF79-462F-8F03-DC4318BA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0" y="0"/>
            <a:ext cx="105587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FCBAF5-EFB0-4A1E-920D-238AB252B76D}"/>
              </a:ext>
            </a:extLst>
          </p:cNvPr>
          <p:cNvSpPr/>
          <p:nvPr/>
        </p:nvSpPr>
        <p:spPr>
          <a:xfrm>
            <a:off x="590843" y="664588"/>
            <a:ext cx="1063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Danny Chesham (Millfield) goes for the reverse sweep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51491-4C7C-40EF-8E9B-8EE7B1732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0" y="0"/>
            <a:ext cx="10630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58121-E305-4ADE-AD78-6E6C3F07C9CF}"/>
              </a:ext>
            </a:extLst>
          </p:cNvPr>
          <p:cNvSpPr/>
          <p:nvPr/>
        </p:nvSpPr>
        <p:spPr>
          <a:xfrm>
            <a:off x="2977662" y="5379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Marcus Critchley is bowled by James Park-Johnson for 3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B341F-FA6F-4D66-A212-7ABE1E8B0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1" y="0"/>
            <a:ext cx="88473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979FE2-ACBA-40B1-A156-AF672CBA999C}"/>
              </a:ext>
            </a:extLst>
          </p:cNvPr>
          <p:cNvSpPr/>
          <p:nvPr/>
        </p:nvSpPr>
        <p:spPr>
          <a:xfrm>
            <a:off x="1519311" y="146261"/>
            <a:ext cx="8862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Kyme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Tahirkheli</a:t>
            </a:r>
            <a:r>
              <a:rPr lang="en-GB" dirty="0">
                <a:solidFill>
                  <a:schemeClr val="bg1"/>
                </a:solidFill>
              </a:rPr>
              <a:t> (Sedbergh) bowling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C5C1A-BCC4-479C-BEB2-A938ADE5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96" y="-295421"/>
            <a:ext cx="887841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F816E-DAB8-444F-83FF-A70DEE6771E4}"/>
              </a:ext>
            </a:extLst>
          </p:cNvPr>
          <p:cNvSpPr/>
          <p:nvPr/>
        </p:nvSpPr>
        <p:spPr>
          <a:xfrm>
            <a:off x="1674055" y="383235"/>
            <a:ext cx="898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Chris Park-Johnson catches off </a:t>
            </a:r>
            <a:r>
              <a:rPr lang="en-GB" dirty="0" err="1">
                <a:solidFill>
                  <a:schemeClr val="bg1"/>
                </a:solidFill>
              </a:rPr>
              <a:t>Kyme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Tahirkheli</a:t>
            </a:r>
            <a:r>
              <a:rPr lang="en-GB" dirty="0">
                <a:solidFill>
                  <a:schemeClr val="bg1"/>
                </a:solidFill>
              </a:rPr>
              <a:t> for 12</a:t>
            </a:r>
          </a:p>
        </p:txBody>
      </p:sp>
    </p:spTree>
    <p:extLst>
      <p:ext uri="{BB962C8B-B14F-4D97-AF65-F5344CB8AC3E}">
        <p14:creationId xmlns:p14="http://schemas.microsoft.com/office/powerpoint/2010/main" val="17012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DCBA6-803A-4EF7-BD40-789ABE303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74" y="0"/>
            <a:ext cx="519285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662E67-73A0-43FA-B372-00F16A08B997}"/>
              </a:ext>
            </a:extLst>
          </p:cNvPr>
          <p:cNvSpPr/>
          <p:nvPr/>
        </p:nvSpPr>
        <p:spPr>
          <a:xfrm>
            <a:off x="3446585" y="212245"/>
            <a:ext cx="5205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Sedbergh win the final and the tournament</a:t>
            </a:r>
            <a:r>
              <a:rPr lang="en-GB" dirty="0"/>
              <a:t>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Presentation of the 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7700" dirty="0">
                <a:latin typeface="Bernard MT Condensed" panose="02050806060905020404" pitchFamily="18" charset="0"/>
              </a:rPr>
              <a:t>Winners 2017: Sedbergh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Johnny Barclay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Formerly captain of Sussex CCC &amp; MCC President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dirty="0">
                <a:latin typeface="Bernard MT Condensed" panose="02050806060905020404" pitchFamily="18" charset="0"/>
              </a:rPr>
              <a:t>Introduction </a:t>
            </a:r>
          </a:p>
          <a:p>
            <a:pPr marL="0" indent="0" algn="ctr">
              <a:buNone/>
            </a:pPr>
            <a:r>
              <a:rPr lang="en-GB" dirty="0">
                <a:latin typeface="Bernard MT Condensed" panose="02050806060905020404" pitchFamily="18" charset="0"/>
              </a:rPr>
              <a:t>Douglas Henderson</a:t>
            </a:r>
          </a:p>
        </p:txBody>
      </p:sp>
    </p:spTree>
    <p:extLst>
      <p:ext uri="{BB962C8B-B14F-4D97-AF65-F5344CB8AC3E}">
        <p14:creationId xmlns:p14="http://schemas.microsoft.com/office/powerpoint/2010/main" val="5607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5ED1F-7F5F-4137-853A-66FC4EBB7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9" y="0"/>
            <a:ext cx="102748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36FDC9-59D0-4043-91D0-52D294F7D39F}"/>
              </a:ext>
            </a:extLst>
          </p:cNvPr>
          <p:cNvSpPr/>
          <p:nvPr/>
        </p:nvSpPr>
        <p:spPr>
          <a:xfrm>
            <a:off x="1589651" y="0"/>
            <a:ext cx="9003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Sedbergh, National Schools Twenty20 champions 2017</a:t>
            </a:r>
          </a:p>
        </p:txBody>
      </p:sp>
    </p:spTree>
    <p:extLst>
      <p:ext uri="{BB962C8B-B14F-4D97-AF65-F5344CB8AC3E}">
        <p14:creationId xmlns:p14="http://schemas.microsoft.com/office/powerpoint/2010/main" val="31165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879D0-13A0-4932-BBA1-0B2C5B63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" y="-140677"/>
            <a:ext cx="12172350" cy="7139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C62341-B249-4DF2-8AAD-54ACCA35AAB1}"/>
              </a:ext>
            </a:extLst>
          </p:cNvPr>
          <p:cNvSpPr/>
          <p:nvPr/>
        </p:nvSpPr>
        <p:spPr>
          <a:xfrm>
            <a:off x="-182880" y="-140677"/>
            <a:ext cx="1237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finalists being addressed by tournament organiser Douglas Henderson</a:t>
            </a:r>
          </a:p>
        </p:txBody>
      </p:sp>
    </p:spTree>
    <p:extLst>
      <p:ext uri="{BB962C8B-B14F-4D97-AF65-F5344CB8AC3E}">
        <p14:creationId xmlns:p14="http://schemas.microsoft.com/office/powerpoint/2010/main" val="36695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first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Shrewsbury v Millfield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Shrewsbury in dark blue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 in light blue</a:t>
            </a:r>
          </a:p>
        </p:txBody>
      </p:sp>
      <p:pic>
        <p:nvPicPr>
          <p:cNvPr id="4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9728DF81-3522-430E-9D20-D30AFF63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5DE97-FD49-4F1F-86D3-CD02ECFAF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11" y="196947"/>
            <a:ext cx="862507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D9D017-3047-4CA7-8DFC-BA27B9E86D1D}"/>
              </a:ext>
            </a:extLst>
          </p:cNvPr>
          <p:cNvSpPr/>
          <p:nvPr/>
        </p:nvSpPr>
        <p:spPr>
          <a:xfrm>
            <a:off x="984738" y="2690336"/>
            <a:ext cx="9186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7D860-142B-417F-920C-F25DA4F539E7}"/>
              </a:ext>
            </a:extLst>
          </p:cNvPr>
          <p:cNvSpPr/>
          <p:nvPr/>
        </p:nvSpPr>
        <p:spPr>
          <a:xfrm>
            <a:off x="1055077" y="481708"/>
            <a:ext cx="858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Johnny Barclay presents Harry Brook with the Trophy</a:t>
            </a:r>
          </a:p>
        </p:txBody>
      </p:sp>
    </p:spTree>
    <p:extLst>
      <p:ext uri="{BB962C8B-B14F-4D97-AF65-F5344CB8AC3E}">
        <p14:creationId xmlns:p14="http://schemas.microsoft.com/office/powerpoint/2010/main" val="28658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D3765-9020-4B9A-A5E3-D477DF36A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1" y="0"/>
            <a:ext cx="9602500" cy="6858000"/>
          </a:xfrm>
          <a:prstGeom prst="rect">
            <a:avLst/>
          </a:prstGeom>
        </p:spPr>
      </p:pic>
      <p:pic>
        <p:nvPicPr>
          <p:cNvPr id="2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647E183D-D875-4179-992F-BB127C96F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2305A9-D1CF-4E58-8F38-04966B33AF37}"/>
              </a:ext>
            </a:extLst>
          </p:cNvPr>
          <p:cNvSpPr/>
          <p:nvPr/>
        </p:nvSpPr>
        <p:spPr>
          <a:xfrm>
            <a:off x="1294228" y="467641"/>
            <a:ext cx="9678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Sedbergh celebrate their victory in style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10534-A8DB-47B5-8FEA-CBAD7B2B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-5645"/>
            <a:ext cx="10124048" cy="6863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02EE5-D69F-4915-A8FD-DFAC2FF8481F}"/>
              </a:ext>
            </a:extLst>
          </p:cNvPr>
          <p:cNvSpPr/>
          <p:nvPr/>
        </p:nvSpPr>
        <p:spPr>
          <a:xfrm>
            <a:off x="2696308" y="1797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George Garrett (Shrewsbury) trudges back to the pavilion after being caught by Charles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Clist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off the bowling of Max Hancock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F2E0E-C5CB-46E1-915B-A80D6BF6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04" y="0"/>
            <a:ext cx="529039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C0ECC5-C75F-4A3C-913C-2179B9D0AB0A}"/>
              </a:ext>
            </a:extLst>
          </p:cNvPr>
          <p:cNvSpPr/>
          <p:nvPr/>
        </p:nvSpPr>
        <p:spPr>
          <a:xfrm>
            <a:off x="3685736" y="6211669"/>
            <a:ext cx="5317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Finlay </a:t>
            </a:r>
            <a:r>
              <a:rPr lang="en-GB" dirty="0" err="1">
                <a:solidFill>
                  <a:schemeClr val="bg1"/>
                </a:solidFill>
              </a:rPr>
              <a:t>Trenouth</a:t>
            </a:r>
            <a:r>
              <a:rPr lang="en-GB" dirty="0">
                <a:solidFill>
                  <a:schemeClr val="bg1"/>
                </a:solidFill>
              </a:rPr>
              <a:t> attempts to catch Jordan Zaza of Shrewsbury</a:t>
            </a:r>
          </a:p>
        </p:txBody>
      </p:sp>
    </p:spTree>
    <p:extLst>
      <p:ext uri="{BB962C8B-B14F-4D97-AF65-F5344CB8AC3E}">
        <p14:creationId xmlns:p14="http://schemas.microsoft.com/office/powerpoint/2010/main" val="780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FCF22-8E82-4429-9A32-3527775F8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2" y="1"/>
            <a:ext cx="1020235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EE1CD-6052-4224-8262-0A473F13F2F3}"/>
              </a:ext>
            </a:extLst>
          </p:cNvPr>
          <p:cNvSpPr/>
          <p:nvPr/>
        </p:nvSpPr>
        <p:spPr>
          <a:xfrm>
            <a:off x="3371556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Peter Clark (Shrewsbury) hits Tom Diamond for 6</a:t>
            </a:r>
          </a:p>
        </p:txBody>
      </p:sp>
    </p:spTree>
    <p:extLst>
      <p:ext uri="{BB962C8B-B14F-4D97-AF65-F5344CB8AC3E}">
        <p14:creationId xmlns:p14="http://schemas.microsoft.com/office/powerpoint/2010/main" val="31224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1D87A-5517-4E69-8450-75256FB4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6" y="0"/>
            <a:ext cx="448916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79D290-216B-4FE7-80E8-AFCF0D4112D7}"/>
              </a:ext>
            </a:extLst>
          </p:cNvPr>
          <p:cNvSpPr/>
          <p:nvPr/>
        </p:nvSpPr>
        <p:spPr>
          <a:xfrm>
            <a:off x="4876800" y="242558"/>
            <a:ext cx="2339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Tom Diamond bowling</a:t>
            </a:r>
          </a:p>
        </p:txBody>
      </p:sp>
    </p:spTree>
    <p:extLst>
      <p:ext uri="{BB962C8B-B14F-4D97-AF65-F5344CB8AC3E}">
        <p14:creationId xmlns:p14="http://schemas.microsoft.com/office/powerpoint/2010/main" val="18351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D1CC7-CE21-42FE-80CB-F11963215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2" y="0"/>
            <a:ext cx="1067000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976573-9020-42C7-A70E-10CB892B0CAE}"/>
              </a:ext>
            </a:extLst>
          </p:cNvPr>
          <p:cNvSpPr/>
          <p:nvPr/>
        </p:nvSpPr>
        <p:spPr>
          <a:xfrm>
            <a:off x="3160541" y="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Thomas Bevan hits Peter Clark for 6</a:t>
            </a:r>
          </a:p>
        </p:txBody>
      </p:sp>
    </p:spTree>
    <p:extLst>
      <p:ext uri="{BB962C8B-B14F-4D97-AF65-F5344CB8AC3E}">
        <p14:creationId xmlns:p14="http://schemas.microsoft.com/office/powerpoint/2010/main" val="22707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C5109-B4AC-40D3-BF46-939ED47E6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2" y="0"/>
            <a:ext cx="96897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B03D2-3FD3-4A77-AFAE-1EEDB2EB8D12}"/>
              </a:ext>
            </a:extLst>
          </p:cNvPr>
          <p:cNvSpPr/>
          <p:nvPr/>
        </p:nvSpPr>
        <p:spPr>
          <a:xfrm>
            <a:off x="3202744" y="62775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Thomas Bevan (Millfield) is bowled by George Garrett for 55</a:t>
            </a:r>
          </a:p>
        </p:txBody>
      </p:sp>
    </p:spTree>
    <p:extLst>
      <p:ext uri="{BB962C8B-B14F-4D97-AF65-F5344CB8AC3E}">
        <p14:creationId xmlns:p14="http://schemas.microsoft.com/office/powerpoint/2010/main" val="36016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351</Words>
  <Application>Microsoft Office PowerPoint</Application>
  <PresentationFormat>Widescreen</PresentationFormat>
  <Paragraphs>63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Bernard MT Condensed</vt:lpstr>
      <vt:lpstr>Calibri</vt:lpstr>
      <vt:lpstr>Calibri Light</vt:lpstr>
      <vt:lpstr>Times New Roman</vt:lpstr>
      <vt:lpstr>Office Theme</vt:lpstr>
      <vt:lpstr>PowerPoint Presentation</vt:lpstr>
      <vt:lpstr>Photographs by Patrick Eagar</vt:lpstr>
      <vt:lpstr>The first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second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of the trophy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Henderson</dc:creator>
  <cp:lastModifiedBy>Douglas Henderson</cp:lastModifiedBy>
  <cp:revision>25</cp:revision>
  <dcterms:created xsi:type="dcterms:W3CDTF">2018-02-06T09:53:18Z</dcterms:created>
  <dcterms:modified xsi:type="dcterms:W3CDTF">2018-02-17T19:53:53Z</dcterms:modified>
</cp:coreProperties>
</file>